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60"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FAFDDB-56FE-4DDE-B7B1-2210E9588BC8}" v="56" dt="2021-07-09T21:25:23.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8308" autoAdjust="0"/>
  </p:normalViewPr>
  <p:slideViewPr>
    <p:cSldViewPr snapToGrid="0">
      <p:cViewPr varScale="1">
        <p:scale>
          <a:sx n="43" d="100"/>
          <a:sy n="43" d="100"/>
        </p:scale>
        <p:origin x="31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n Oldford (evoldfor)" userId="e35c94e7-31d4-4c13-9017-764acb429af8" providerId="ADAL" clId="{73FAFDDB-56FE-4DDE-B7B1-2210E9588BC8}"/>
    <pc:docChg chg="undo custSel addSld delSld modSld sldOrd">
      <pc:chgData name="Evan Oldford (evoldfor)" userId="e35c94e7-31d4-4c13-9017-764acb429af8" providerId="ADAL" clId="{73FAFDDB-56FE-4DDE-B7B1-2210E9588BC8}" dt="2021-07-12T15:49:32.528" v="2538" actId="20577"/>
      <pc:docMkLst>
        <pc:docMk/>
      </pc:docMkLst>
      <pc:sldChg chg="addSp delSp modSp new mod setBg addAnim delAnim">
        <pc:chgData name="Evan Oldford (evoldfor)" userId="e35c94e7-31d4-4c13-9017-764acb429af8" providerId="ADAL" clId="{73FAFDDB-56FE-4DDE-B7B1-2210E9588BC8}" dt="2021-07-09T18:17:54.500" v="190" actId="20577"/>
        <pc:sldMkLst>
          <pc:docMk/>
          <pc:sldMk cId="3891101046" sldId="256"/>
        </pc:sldMkLst>
        <pc:spChg chg="mod">
          <ac:chgData name="Evan Oldford (evoldfor)" userId="e35c94e7-31d4-4c13-9017-764acb429af8" providerId="ADAL" clId="{73FAFDDB-56FE-4DDE-B7B1-2210E9588BC8}" dt="2021-07-09T18:17:54.500" v="190" actId="20577"/>
          <ac:spMkLst>
            <pc:docMk/>
            <pc:sldMk cId="3891101046" sldId="256"/>
            <ac:spMk id="2" creationId="{35F3614E-9B95-4F01-8490-6A9C11F8A6C9}"/>
          </ac:spMkLst>
        </pc:spChg>
        <pc:spChg chg="mod">
          <ac:chgData name="Evan Oldford (evoldfor)" userId="e35c94e7-31d4-4c13-9017-764acb429af8" providerId="ADAL" clId="{73FAFDDB-56FE-4DDE-B7B1-2210E9588BC8}" dt="2021-06-29T17:53:24.915" v="72" actId="26606"/>
          <ac:spMkLst>
            <pc:docMk/>
            <pc:sldMk cId="3891101046" sldId="256"/>
            <ac:spMk id="3" creationId="{5FDEE9CD-1F28-4197-B4EC-8EE69D75025D}"/>
          </ac:spMkLst>
        </pc:spChg>
        <pc:spChg chg="add del">
          <ac:chgData name="Evan Oldford (evoldfor)" userId="e35c94e7-31d4-4c13-9017-764acb429af8" providerId="ADAL" clId="{73FAFDDB-56FE-4DDE-B7B1-2210E9588BC8}" dt="2021-06-29T17:53:24.915" v="72" actId="26606"/>
          <ac:spMkLst>
            <pc:docMk/>
            <pc:sldMk cId="3891101046" sldId="256"/>
            <ac:spMk id="10" creationId="{665DBBEF-238B-476B-96AB-8AAC3224ECEA}"/>
          </ac:spMkLst>
        </pc:spChg>
        <pc:spChg chg="add del">
          <ac:chgData name="Evan Oldford (evoldfor)" userId="e35c94e7-31d4-4c13-9017-764acb429af8" providerId="ADAL" clId="{73FAFDDB-56FE-4DDE-B7B1-2210E9588BC8}" dt="2021-06-29T17:53:24.915" v="72" actId="26606"/>
          <ac:spMkLst>
            <pc:docMk/>
            <pc:sldMk cId="3891101046" sldId="256"/>
            <ac:spMk id="12" creationId="{3FCFB1DE-0B7E-48CC-BA90-B2AB0889F9D6}"/>
          </ac:spMkLst>
        </pc:spChg>
        <pc:spChg chg="add del">
          <ac:chgData name="Evan Oldford (evoldfor)" userId="e35c94e7-31d4-4c13-9017-764acb429af8" providerId="ADAL" clId="{73FAFDDB-56FE-4DDE-B7B1-2210E9588BC8}" dt="2021-06-29T17:53:24.915" v="72" actId="26606"/>
          <ac:spMkLst>
            <pc:docMk/>
            <pc:sldMk cId="3891101046" sldId="256"/>
            <ac:spMk id="17" creationId="{9B7AD9F6-8CE7-4299-8FC6-328F4DCD3FF9}"/>
          </ac:spMkLst>
        </pc:spChg>
        <pc:spChg chg="add del">
          <ac:chgData name="Evan Oldford (evoldfor)" userId="e35c94e7-31d4-4c13-9017-764acb429af8" providerId="ADAL" clId="{73FAFDDB-56FE-4DDE-B7B1-2210E9588BC8}" dt="2021-06-29T17:53:24.915" v="72" actId="26606"/>
          <ac:spMkLst>
            <pc:docMk/>
            <pc:sldMk cId="3891101046" sldId="256"/>
            <ac:spMk id="19" creationId="{F49775AF-8896-43EE-92C6-83497D6DC56F}"/>
          </ac:spMkLst>
        </pc:spChg>
        <pc:picChg chg="add mod modCrop">
          <ac:chgData name="Evan Oldford (evoldfor)" userId="e35c94e7-31d4-4c13-9017-764acb429af8" providerId="ADAL" clId="{73FAFDDB-56FE-4DDE-B7B1-2210E9588BC8}" dt="2021-06-29T17:53:24.915" v="72" actId="26606"/>
          <ac:picMkLst>
            <pc:docMk/>
            <pc:sldMk cId="3891101046" sldId="256"/>
            <ac:picMk id="5" creationId="{FDAAF8F3-38F6-4462-8D01-05E9CD561A2B}"/>
          </ac:picMkLst>
        </pc:picChg>
      </pc:sldChg>
      <pc:sldChg chg="addSp delSp modSp new del mod">
        <pc:chgData name="Evan Oldford (evoldfor)" userId="e35c94e7-31d4-4c13-9017-764acb429af8" providerId="ADAL" clId="{73FAFDDB-56FE-4DDE-B7B1-2210E9588BC8}" dt="2021-07-09T18:56:04.238" v="2211" actId="47"/>
        <pc:sldMkLst>
          <pc:docMk/>
          <pc:sldMk cId="3125141497" sldId="257"/>
        </pc:sldMkLst>
        <pc:spChg chg="del">
          <ac:chgData name="Evan Oldford (evoldfor)" userId="e35c94e7-31d4-4c13-9017-764acb429af8" providerId="ADAL" clId="{73FAFDDB-56FE-4DDE-B7B1-2210E9588BC8}" dt="2021-06-29T17:47:52.444" v="5"/>
          <ac:spMkLst>
            <pc:docMk/>
            <pc:sldMk cId="3125141497" sldId="257"/>
            <ac:spMk id="3" creationId="{57B68B1C-E8C1-46D3-BF21-5E6A5EFAB8CC}"/>
          </ac:spMkLst>
        </pc:spChg>
        <pc:picChg chg="add mod modCrop">
          <ac:chgData name="Evan Oldford (evoldfor)" userId="e35c94e7-31d4-4c13-9017-764acb429af8" providerId="ADAL" clId="{73FAFDDB-56FE-4DDE-B7B1-2210E9588BC8}" dt="2021-07-09T18:53:33.654" v="2184" actId="14100"/>
          <ac:picMkLst>
            <pc:docMk/>
            <pc:sldMk cId="3125141497" sldId="257"/>
            <ac:picMk id="5" creationId="{15605406-CA93-43EF-8DA3-70D66228C823}"/>
          </ac:picMkLst>
        </pc:picChg>
      </pc:sldChg>
      <pc:sldChg chg="addSp delSp modSp new del mod modNotesTx">
        <pc:chgData name="Evan Oldford (evoldfor)" userId="e35c94e7-31d4-4c13-9017-764acb429af8" providerId="ADAL" clId="{73FAFDDB-56FE-4DDE-B7B1-2210E9588BC8}" dt="2021-07-09T21:22:29.347" v="2247" actId="47"/>
        <pc:sldMkLst>
          <pc:docMk/>
          <pc:sldMk cId="1192899555" sldId="258"/>
        </pc:sldMkLst>
        <pc:spChg chg="mod">
          <ac:chgData name="Evan Oldford (evoldfor)" userId="e35c94e7-31d4-4c13-9017-764acb429af8" providerId="ADAL" clId="{73FAFDDB-56FE-4DDE-B7B1-2210E9588BC8}" dt="2021-07-09T18:26:39.054" v="194" actId="20577"/>
          <ac:spMkLst>
            <pc:docMk/>
            <pc:sldMk cId="1192899555" sldId="258"/>
            <ac:spMk id="2" creationId="{9B23DA04-439D-4869-8B37-68566218C194}"/>
          </ac:spMkLst>
        </pc:spChg>
        <pc:spChg chg="del mod">
          <ac:chgData name="Evan Oldford (evoldfor)" userId="e35c94e7-31d4-4c13-9017-764acb429af8" providerId="ADAL" clId="{73FAFDDB-56FE-4DDE-B7B1-2210E9588BC8}" dt="2021-07-09T18:11:05.053" v="148" actId="478"/>
          <ac:spMkLst>
            <pc:docMk/>
            <pc:sldMk cId="1192899555" sldId="258"/>
            <ac:spMk id="3" creationId="{A638B6C5-7847-4191-A612-049A40702DF2}"/>
          </ac:spMkLst>
        </pc:spChg>
        <pc:spChg chg="add del mod">
          <ac:chgData name="Evan Oldford (evoldfor)" userId="e35c94e7-31d4-4c13-9017-764acb429af8" providerId="ADAL" clId="{73FAFDDB-56FE-4DDE-B7B1-2210E9588BC8}" dt="2021-07-09T18:11:52.215" v="152" actId="478"/>
          <ac:spMkLst>
            <pc:docMk/>
            <pc:sldMk cId="1192899555" sldId="258"/>
            <ac:spMk id="6" creationId="{87C38952-990B-48C0-B393-4CFA4CBBB291}"/>
          </ac:spMkLst>
        </pc:spChg>
        <pc:spChg chg="add mod">
          <ac:chgData name="Evan Oldford (evoldfor)" userId="e35c94e7-31d4-4c13-9017-764acb429af8" providerId="ADAL" clId="{73FAFDDB-56FE-4DDE-B7B1-2210E9588BC8}" dt="2021-07-09T18:27:48.090" v="231" actId="1076"/>
          <ac:spMkLst>
            <pc:docMk/>
            <pc:sldMk cId="1192899555" sldId="258"/>
            <ac:spMk id="7" creationId="{FE32D89D-32CF-48A9-A2FA-51873E341F2F}"/>
          </ac:spMkLst>
        </pc:spChg>
        <pc:graphicFrameChg chg="add mod modGraphic">
          <ac:chgData name="Evan Oldford (evoldfor)" userId="e35c94e7-31d4-4c13-9017-764acb429af8" providerId="ADAL" clId="{73FAFDDB-56FE-4DDE-B7B1-2210E9588BC8}" dt="2021-07-09T18:52:08.204" v="2178" actId="14100"/>
          <ac:graphicFrameMkLst>
            <pc:docMk/>
            <pc:sldMk cId="1192899555" sldId="258"/>
            <ac:graphicFrameMk id="4" creationId="{00F0A556-C3DF-45A9-8B5C-483020D730F6}"/>
          </ac:graphicFrameMkLst>
        </pc:graphicFrameChg>
        <pc:graphicFrameChg chg="add mod modGraphic">
          <ac:chgData name="Evan Oldford (evoldfor)" userId="e35c94e7-31d4-4c13-9017-764acb429af8" providerId="ADAL" clId="{73FAFDDB-56FE-4DDE-B7B1-2210E9588BC8}" dt="2021-07-09T18:51:29.528" v="2166" actId="20577"/>
          <ac:graphicFrameMkLst>
            <pc:docMk/>
            <pc:sldMk cId="1192899555" sldId="258"/>
            <ac:graphicFrameMk id="8" creationId="{84A6D6F0-B253-499C-B94E-1608B195FA78}"/>
          </ac:graphicFrameMkLst>
        </pc:graphicFrameChg>
        <pc:picChg chg="add mod">
          <ac:chgData name="Evan Oldford (evoldfor)" userId="e35c94e7-31d4-4c13-9017-764acb429af8" providerId="ADAL" clId="{73FAFDDB-56FE-4DDE-B7B1-2210E9588BC8}" dt="2021-07-09T18:04:13.080" v="110" actId="1076"/>
          <ac:picMkLst>
            <pc:docMk/>
            <pc:sldMk cId="1192899555" sldId="258"/>
            <ac:picMk id="1026" creationId="{94CFD8F2-CBBE-47F8-B6CD-D6FEC51B424E}"/>
          </ac:picMkLst>
        </pc:picChg>
      </pc:sldChg>
      <pc:sldChg chg="modSp add mod ord">
        <pc:chgData name="Evan Oldford (evoldfor)" userId="e35c94e7-31d4-4c13-9017-764acb429af8" providerId="ADAL" clId="{73FAFDDB-56FE-4DDE-B7B1-2210E9588BC8}" dt="2021-07-09T18:55:55.922" v="2210"/>
        <pc:sldMkLst>
          <pc:docMk/>
          <pc:sldMk cId="2233574223" sldId="259"/>
        </pc:sldMkLst>
        <pc:picChg chg="mod modCrop">
          <ac:chgData name="Evan Oldford (evoldfor)" userId="e35c94e7-31d4-4c13-9017-764acb429af8" providerId="ADAL" clId="{73FAFDDB-56FE-4DDE-B7B1-2210E9588BC8}" dt="2021-07-09T18:55:51.352" v="2208" actId="14100"/>
          <ac:picMkLst>
            <pc:docMk/>
            <pc:sldMk cId="2233574223" sldId="259"/>
            <ac:picMk id="5" creationId="{15605406-CA93-43EF-8DA3-70D66228C823}"/>
          </ac:picMkLst>
        </pc:picChg>
      </pc:sldChg>
      <pc:sldChg chg="modSp add del mod">
        <pc:chgData name="Evan Oldford (evoldfor)" userId="e35c94e7-31d4-4c13-9017-764acb429af8" providerId="ADAL" clId="{73FAFDDB-56FE-4DDE-B7B1-2210E9588BC8}" dt="2021-07-09T18:12:39" v="155" actId="47"/>
        <pc:sldMkLst>
          <pc:docMk/>
          <pc:sldMk cId="3526757479" sldId="259"/>
        </pc:sldMkLst>
        <pc:spChg chg="mod">
          <ac:chgData name="Evan Oldford (evoldfor)" userId="e35c94e7-31d4-4c13-9017-764acb429af8" providerId="ADAL" clId="{73FAFDDB-56FE-4DDE-B7B1-2210E9588BC8}" dt="2021-07-09T18:10:31.852" v="141"/>
          <ac:spMkLst>
            <pc:docMk/>
            <pc:sldMk cId="3526757479" sldId="259"/>
            <ac:spMk id="3" creationId="{A638B6C5-7847-4191-A612-049A40702DF2}"/>
          </ac:spMkLst>
        </pc:spChg>
        <pc:graphicFrameChg chg="mod modGraphic">
          <ac:chgData name="Evan Oldford (evoldfor)" userId="e35c94e7-31d4-4c13-9017-764acb429af8" providerId="ADAL" clId="{73FAFDDB-56FE-4DDE-B7B1-2210E9588BC8}" dt="2021-07-09T18:10:54.353" v="144" actId="14734"/>
          <ac:graphicFrameMkLst>
            <pc:docMk/>
            <pc:sldMk cId="3526757479" sldId="259"/>
            <ac:graphicFrameMk id="4" creationId="{00F0A556-C3DF-45A9-8B5C-483020D730F6}"/>
          </ac:graphicFrameMkLst>
        </pc:graphicFrameChg>
      </pc:sldChg>
      <pc:sldChg chg="delSp modSp add mod modNotesTx">
        <pc:chgData name="Evan Oldford (evoldfor)" userId="e35c94e7-31d4-4c13-9017-764acb429af8" providerId="ADAL" clId="{73FAFDDB-56FE-4DDE-B7B1-2210E9588BC8}" dt="2021-07-12T15:49:32.528" v="2538" actId="20577"/>
        <pc:sldMkLst>
          <pc:docMk/>
          <pc:sldMk cId="1051985206" sldId="260"/>
        </pc:sldMkLst>
        <pc:spChg chg="mod">
          <ac:chgData name="Evan Oldford (evoldfor)" userId="e35c94e7-31d4-4c13-9017-764acb429af8" providerId="ADAL" clId="{73FAFDDB-56FE-4DDE-B7B1-2210E9588BC8}" dt="2021-07-09T21:31:45.867" v="2275" actId="1076"/>
          <ac:spMkLst>
            <pc:docMk/>
            <pc:sldMk cId="1051985206" sldId="260"/>
            <ac:spMk id="2" creationId="{9B23DA04-439D-4869-8B37-68566218C194}"/>
          </ac:spMkLst>
        </pc:spChg>
        <pc:spChg chg="mod">
          <ac:chgData name="Evan Oldford (evoldfor)" userId="e35c94e7-31d4-4c13-9017-764acb429af8" providerId="ADAL" clId="{73FAFDDB-56FE-4DDE-B7B1-2210E9588BC8}" dt="2021-07-09T21:32:46.971" v="2347" actId="20577"/>
          <ac:spMkLst>
            <pc:docMk/>
            <pc:sldMk cId="1051985206" sldId="260"/>
            <ac:spMk id="7" creationId="{FE32D89D-32CF-48A9-A2FA-51873E341F2F}"/>
          </ac:spMkLst>
        </pc:spChg>
        <pc:graphicFrameChg chg="mod modGraphic">
          <ac:chgData name="Evan Oldford (evoldfor)" userId="e35c94e7-31d4-4c13-9017-764acb429af8" providerId="ADAL" clId="{73FAFDDB-56FE-4DDE-B7B1-2210E9588BC8}" dt="2021-07-09T21:25:22.105" v="2274" actId="114"/>
          <ac:graphicFrameMkLst>
            <pc:docMk/>
            <pc:sldMk cId="1051985206" sldId="260"/>
            <ac:graphicFrameMk id="4" creationId="{00F0A556-C3DF-45A9-8B5C-483020D730F6}"/>
          </ac:graphicFrameMkLst>
        </pc:graphicFrameChg>
        <pc:graphicFrameChg chg="del">
          <ac:chgData name="Evan Oldford (evoldfor)" userId="e35c94e7-31d4-4c13-9017-764acb429af8" providerId="ADAL" clId="{73FAFDDB-56FE-4DDE-B7B1-2210E9588BC8}" dt="2021-07-09T21:18:49.759" v="2213" actId="478"/>
          <ac:graphicFrameMkLst>
            <pc:docMk/>
            <pc:sldMk cId="1051985206" sldId="260"/>
            <ac:graphicFrameMk id="8" creationId="{84A6D6F0-B253-499C-B94E-1608B195FA78}"/>
          </ac:graphicFrameMkLst>
        </pc:graphicFrameChg>
        <pc:picChg chg="mod">
          <ac:chgData name="Evan Oldford (evoldfor)" userId="e35c94e7-31d4-4c13-9017-764acb429af8" providerId="ADAL" clId="{73FAFDDB-56FE-4DDE-B7B1-2210E9588BC8}" dt="2021-07-09T21:23:05.128" v="2252" actId="1076"/>
          <ac:picMkLst>
            <pc:docMk/>
            <pc:sldMk cId="1051985206" sldId="260"/>
            <ac:picMk id="1026" creationId="{94CFD8F2-CBBE-47F8-B6CD-D6FEC51B42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CE1CC2-AFEF-484F-BB95-3E9652BE0CD7}" type="datetimeFigureOut">
              <a:rPr lang="en-US" smtClean="0"/>
              <a:t>7/12/2021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E79BB-30CF-49B1-8F05-0BC4A30F0C62}" type="slidenum">
              <a:rPr lang="en-US" smtClean="0"/>
              <a:t>‹#›</a:t>
            </a:fld>
            <a:endParaRPr lang="en-US"/>
          </a:p>
        </p:txBody>
      </p:sp>
    </p:spTree>
    <p:extLst>
      <p:ext uri="{BB962C8B-B14F-4D97-AF65-F5344CB8AC3E}">
        <p14:creationId xmlns:p14="http://schemas.microsoft.com/office/powerpoint/2010/main" val="1332555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One-pagers Guidance</a:t>
            </a:r>
          </a:p>
          <a:p>
            <a:endParaRPr lang="en-US" b="0" u="none" dirty="0"/>
          </a:p>
          <a:p>
            <a:pPr marL="171450" indent="-171450">
              <a:buFont typeface="Arial" panose="020B0604020202020204" pitchFamily="34" charset="0"/>
              <a:buChar char="•"/>
            </a:pPr>
            <a:r>
              <a:rPr lang="en-US" dirty="0"/>
              <a:t>Time in role</a:t>
            </a:r>
          </a:p>
          <a:p>
            <a:pPr marL="628650" lvl="1" indent="-171450">
              <a:buFont typeface="Arial" panose="020B0604020202020204" pitchFamily="34" charset="0"/>
              <a:buChar char="•"/>
            </a:pPr>
            <a:r>
              <a:rPr lang="en-US" dirty="0"/>
              <a:t>This field is used for the duration an individual has been in the specific role under review. </a:t>
            </a:r>
            <a:r>
              <a:rPr lang="en-US" i="1" dirty="0"/>
              <a:t>If the individual is in the role for 18 months you would put 1.5 years.</a:t>
            </a:r>
          </a:p>
          <a:p>
            <a:pPr marL="171450" lvl="0" indent="-171450">
              <a:buFont typeface="Arial" panose="020B0604020202020204" pitchFamily="34" charset="0"/>
              <a:buChar char="•"/>
            </a:pPr>
            <a:r>
              <a:rPr lang="en-US" i="0" dirty="0"/>
              <a:t>Ready When</a:t>
            </a:r>
          </a:p>
          <a:p>
            <a:pPr marL="628650" lvl="1" indent="-171450">
              <a:buFont typeface="Arial" panose="020B0604020202020204" pitchFamily="34" charset="0"/>
              <a:buChar char="•"/>
            </a:pPr>
            <a:r>
              <a:rPr lang="en-US" i="0" dirty="0"/>
              <a:t>If the individual is on a positive trajectory but not quite at the next level, when would you anticipate she be ready. </a:t>
            </a:r>
            <a:r>
              <a:rPr lang="en-US" i="1" dirty="0"/>
              <a:t>Example: Fall 2021 or Now</a:t>
            </a:r>
          </a:p>
          <a:p>
            <a:pPr marL="171450" indent="-171450">
              <a:buFont typeface="Arial" panose="020B0604020202020204" pitchFamily="34" charset="0"/>
              <a:buChar char="•"/>
            </a:pPr>
            <a:r>
              <a:rPr lang="en-US" dirty="0"/>
              <a:t>Strengths</a:t>
            </a:r>
          </a:p>
          <a:p>
            <a:pPr marL="628650" lvl="1" indent="-171450">
              <a:buFont typeface="Arial" panose="020B0604020202020204" pitchFamily="34" charset="0"/>
              <a:buChar char="•"/>
            </a:pPr>
            <a:r>
              <a:rPr lang="en-US" dirty="0"/>
              <a:t>Highlight what “specific” strengths that the individual demonstrates.</a:t>
            </a:r>
          </a:p>
          <a:p>
            <a:pPr marL="171450" lvl="0" indent="-171450">
              <a:buFont typeface="Arial" panose="020B0604020202020204" pitchFamily="34" charset="0"/>
              <a:buChar char="•"/>
            </a:pPr>
            <a:r>
              <a:rPr lang="en-US" dirty="0"/>
              <a:t>Development Areas</a:t>
            </a:r>
          </a:p>
          <a:p>
            <a:pPr marL="628650" lvl="1" indent="-171450">
              <a:buFont typeface="Arial" panose="020B0604020202020204" pitchFamily="34" charset="0"/>
              <a:buChar char="•"/>
            </a:pPr>
            <a:r>
              <a:rPr lang="en-US" dirty="0"/>
              <a:t>Be sure to cover what are the areas where this individual is working to improve. Perhaps they are undergoing training or coaching. Reminder everyone has development areas and these ought to be skills the individual can develop and not something the individual can’t change (like height).</a:t>
            </a:r>
          </a:p>
          <a:p>
            <a:pPr marL="171450" lvl="0" indent="-171450">
              <a:buFont typeface="Arial" panose="020B0604020202020204" pitchFamily="34" charset="0"/>
              <a:buChar char="•"/>
            </a:pPr>
            <a:r>
              <a:rPr lang="en-US" dirty="0"/>
              <a:t>Organizational Peers</a:t>
            </a:r>
          </a:p>
          <a:p>
            <a:pPr marL="628650" lvl="1" indent="-171450">
              <a:buFont typeface="Arial" panose="020B0604020202020204" pitchFamily="34" charset="0"/>
              <a:buChar char="•"/>
            </a:pPr>
            <a:r>
              <a:rPr lang="en-US" dirty="0"/>
              <a:t>These are individuals from the peer group this individual is looking to be promoted into, and not the current team members.</a:t>
            </a:r>
          </a:p>
          <a:p>
            <a:pPr marL="171450" lvl="0" indent="-171450">
              <a:buFont typeface="Arial" panose="020B0604020202020204" pitchFamily="34" charset="0"/>
              <a:buChar char="•"/>
            </a:pPr>
            <a:r>
              <a:rPr lang="en-US" dirty="0"/>
              <a:t>Accomplishments</a:t>
            </a:r>
          </a:p>
          <a:p>
            <a:pPr marL="628650" lvl="1" indent="-171450">
              <a:buFont typeface="Arial" panose="020B0604020202020204" pitchFamily="34" charset="0"/>
              <a:buChar char="•"/>
            </a:pPr>
            <a:r>
              <a:rPr lang="en-US"/>
              <a:t>These </a:t>
            </a:r>
            <a:r>
              <a:rPr lang="en-US" dirty="0"/>
              <a:t>should be quantifiable results, and not responsibilities </a:t>
            </a:r>
            <a:r>
              <a:rPr lang="en-US" i="1" dirty="0"/>
              <a:t>Example: Jane reduced backlog by 50% quarter-over-quarter for the past 3 quarters by implementing XYZ process.</a:t>
            </a:r>
          </a:p>
          <a:p>
            <a:pPr marL="171450" lvl="0" indent="-171450">
              <a:buFont typeface="Arial" panose="020B0604020202020204" pitchFamily="34" charset="0"/>
              <a:buChar char="•"/>
            </a:pPr>
            <a:r>
              <a:rPr lang="en-US" dirty="0"/>
              <a:t>Testimonials</a:t>
            </a:r>
          </a:p>
          <a:p>
            <a:pPr marL="628650" lvl="1" indent="-171450">
              <a:buFont typeface="Arial" panose="020B0604020202020204" pitchFamily="34" charset="0"/>
              <a:buChar char="•"/>
            </a:pPr>
            <a:r>
              <a:rPr lang="en-US" dirty="0"/>
              <a:t>These testimonials should be from individuals who have status and are in the direct line of business (not members outside of the business function). </a:t>
            </a:r>
            <a:r>
              <a:rPr lang="en-US" i="1" dirty="0"/>
              <a:t>The testimonial should be framed as an endorsement of the promotion.</a:t>
            </a:r>
          </a:p>
          <a:p>
            <a:pPr marL="171450" lvl="0" indent="-171450">
              <a:buFont typeface="Arial" panose="020B0604020202020204" pitchFamily="34" charset="0"/>
              <a:buChar char="•"/>
            </a:pPr>
            <a:r>
              <a:rPr lang="en-US" dirty="0"/>
              <a:t>Business Impact and Risks</a:t>
            </a:r>
          </a:p>
          <a:p>
            <a:pPr marL="628650" lvl="1" indent="-171450">
              <a:buFont typeface="Arial" panose="020B0604020202020204" pitchFamily="34" charset="0"/>
              <a:buChar char="•"/>
            </a:pPr>
            <a:r>
              <a:rPr lang="en-US" dirty="0"/>
              <a:t>Are there extenuating circumstances or business impact that should be highlighted. This should be more substantive than saying the individual is a flight risk and they want more money. </a:t>
            </a:r>
            <a:r>
              <a:rPr lang="en-US" i="1" dirty="0"/>
              <a:t>Example: Jane is the solo domain expert who was integral to shipping project X, which brought in 75% of revenue in the last Fiscal Year. She is 12% below market in compensation.</a:t>
            </a:r>
          </a:p>
        </p:txBody>
      </p:sp>
      <p:sp>
        <p:nvSpPr>
          <p:cNvPr id="4" name="Slide Number Placeholder 3"/>
          <p:cNvSpPr>
            <a:spLocks noGrp="1"/>
          </p:cNvSpPr>
          <p:nvPr>
            <p:ph type="sldNum" sz="quarter" idx="5"/>
          </p:nvPr>
        </p:nvSpPr>
        <p:spPr/>
        <p:txBody>
          <a:bodyPr/>
          <a:lstStyle/>
          <a:p>
            <a:fld id="{3A9E79BB-30CF-49B1-8F05-0BC4A30F0C62}" type="slidenum">
              <a:rPr lang="en-US" smtClean="0"/>
              <a:t>2</a:t>
            </a:fld>
            <a:endParaRPr lang="en-US"/>
          </a:p>
        </p:txBody>
      </p:sp>
    </p:spTree>
    <p:extLst>
      <p:ext uri="{BB962C8B-B14F-4D97-AF65-F5344CB8AC3E}">
        <p14:creationId xmlns:p14="http://schemas.microsoft.com/office/powerpoint/2010/main" val="407012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A627-92E4-406C-A31B-A5533BBB93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1283DA-0ADA-4527-86D6-70E9C56022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529771-19A2-4D6F-83F4-EAD4E6AF9349}"/>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5" name="Footer Placeholder 4">
            <a:extLst>
              <a:ext uri="{FF2B5EF4-FFF2-40B4-BE49-F238E27FC236}">
                <a16:creationId xmlns:a16="http://schemas.microsoft.com/office/drawing/2014/main" id="{50D4E557-BAF3-4282-AAA1-ABC91EA07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91C02-4A26-4F2C-850F-C0A5C08F37E5}"/>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1879168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20179-625A-487A-A1F8-61CDE46174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AD2087-F3DD-45E9-8AB3-0D661DC63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0F9D3B-56D4-44FD-A7D9-FEDEFC072B9E}"/>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5" name="Footer Placeholder 4">
            <a:extLst>
              <a:ext uri="{FF2B5EF4-FFF2-40B4-BE49-F238E27FC236}">
                <a16:creationId xmlns:a16="http://schemas.microsoft.com/office/drawing/2014/main" id="{104D1358-A890-47E9-9E0B-D9D93EC39E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BF2FA-0F46-4514-8B5E-256BA108811E}"/>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2621772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9E113D-DFCA-4D80-9636-0E941F03F9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D6EDB1-0223-4936-992F-425808861E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512C3-DD7A-4487-83CD-81359D9C3B5E}"/>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5" name="Footer Placeholder 4">
            <a:extLst>
              <a:ext uri="{FF2B5EF4-FFF2-40B4-BE49-F238E27FC236}">
                <a16:creationId xmlns:a16="http://schemas.microsoft.com/office/drawing/2014/main" id="{4327F88C-2F05-4E8C-9604-BDAF365A50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E8AC9-4366-4509-B0A9-DD6BAEB11B50}"/>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18431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43AE7-5FEF-4BF4-A1DB-ED2AF7A870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830D0B-6ACE-4676-A770-314A9A885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72427-5EA8-4D01-B8F5-738B3092DE81}"/>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5" name="Footer Placeholder 4">
            <a:extLst>
              <a:ext uri="{FF2B5EF4-FFF2-40B4-BE49-F238E27FC236}">
                <a16:creationId xmlns:a16="http://schemas.microsoft.com/office/drawing/2014/main" id="{3AC03B8D-83B2-4282-9FC9-CF16EDAFDD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29B99E-B154-4327-8BBF-5209F7C6858B}"/>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2408232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F75A8-C82E-4E21-A370-DE574A3096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7D1E11-4432-47EF-A16B-8644FA36F7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EE0E08-5C20-48CC-9530-696A6B1E192E}"/>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5" name="Footer Placeholder 4">
            <a:extLst>
              <a:ext uri="{FF2B5EF4-FFF2-40B4-BE49-F238E27FC236}">
                <a16:creationId xmlns:a16="http://schemas.microsoft.com/office/drawing/2014/main" id="{591D53A4-311D-41B8-9B56-E53EE2BFC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9D63F-A937-4202-8903-21E4712E6516}"/>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272426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373A-D4A6-4181-B06E-2CD8169F61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FE929-BC9C-4BE3-8D3F-2CC5ECE75E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EF8D0B-7E90-4EB8-BD0E-BFAF6BF107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E407CE-6A45-4275-A349-035BA5D14A5C}"/>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6" name="Footer Placeholder 5">
            <a:extLst>
              <a:ext uri="{FF2B5EF4-FFF2-40B4-BE49-F238E27FC236}">
                <a16:creationId xmlns:a16="http://schemas.microsoft.com/office/drawing/2014/main" id="{D73F0431-1669-40DF-95C4-BBC02BA9BC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11B74-D35B-45AA-B5BC-77530878266B}"/>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58473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085A5-6728-4308-AE09-0A83BC9CC0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A0FD0C-2689-45BB-8B6A-5B87B593F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7E3F53-9A42-4F32-AA4E-3E7EE1FDC9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A01C87-A5AA-4B4B-B762-2977B89EB0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48BB674-0C94-4EA1-AC5A-D370508974A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9ED2D4-8E36-4540-890B-DA585E74FAE8}"/>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8" name="Footer Placeholder 7">
            <a:extLst>
              <a:ext uri="{FF2B5EF4-FFF2-40B4-BE49-F238E27FC236}">
                <a16:creationId xmlns:a16="http://schemas.microsoft.com/office/drawing/2014/main" id="{C3C3367F-72F8-4699-AE3B-F559E6FA63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A3F1AF-5140-4CE9-871D-CFE1AAF4FB8E}"/>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414956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F4B75-4FE4-41E9-93A9-6EFFD1CD74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6BB5CA-DC1F-4990-B285-55B9B8230E92}"/>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4" name="Footer Placeholder 3">
            <a:extLst>
              <a:ext uri="{FF2B5EF4-FFF2-40B4-BE49-F238E27FC236}">
                <a16:creationId xmlns:a16="http://schemas.microsoft.com/office/drawing/2014/main" id="{67BD95E0-F726-4BC9-AA13-BEDCD4A266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AA7F6C-C539-4E13-8134-2340B141751D}"/>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393720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F33FA0-A808-42C7-B1DE-7FEF379E45F5}"/>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3" name="Footer Placeholder 2">
            <a:extLst>
              <a:ext uri="{FF2B5EF4-FFF2-40B4-BE49-F238E27FC236}">
                <a16:creationId xmlns:a16="http://schemas.microsoft.com/office/drawing/2014/main" id="{3E1FC6FE-302F-4D9C-AF73-D3EBBE4661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7FABFF-5510-437F-8E97-014DFCCE420A}"/>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221703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A467B-3B16-4BCE-A928-B9579CCFD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328B10-056F-4D20-909B-2AE3FB3053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75AE7A-3250-417E-ADCB-154CBCEFD7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DD7004-EA86-4BCB-809B-CA569B344C17}"/>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6" name="Footer Placeholder 5">
            <a:extLst>
              <a:ext uri="{FF2B5EF4-FFF2-40B4-BE49-F238E27FC236}">
                <a16:creationId xmlns:a16="http://schemas.microsoft.com/office/drawing/2014/main" id="{B44630D8-8B09-4F84-B28F-5456104567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883DD8-299C-43A3-88D7-CD79C758E751}"/>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708647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47AEF-5BBF-470C-ABA0-07F27CF87E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58D64C-1FC1-4AF8-8A68-D973A6160F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0B0ADC-A65A-4DE8-A213-21162CD4E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69E9D-C798-4EEB-9EDD-2A84BAEC33D3}"/>
              </a:ext>
            </a:extLst>
          </p:cNvPr>
          <p:cNvSpPr>
            <a:spLocks noGrp="1"/>
          </p:cNvSpPr>
          <p:nvPr>
            <p:ph type="dt" sz="half" idx="10"/>
          </p:nvPr>
        </p:nvSpPr>
        <p:spPr/>
        <p:txBody>
          <a:bodyPr/>
          <a:lstStyle/>
          <a:p>
            <a:fld id="{D4B3C256-1B85-49F0-B8B5-E8209893CFE3}" type="datetimeFigureOut">
              <a:rPr lang="en-US" smtClean="0"/>
              <a:t>7/12/2021</a:t>
            </a:fld>
            <a:endParaRPr lang="en-US"/>
          </a:p>
        </p:txBody>
      </p:sp>
      <p:sp>
        <p:nvSpPr>
          <p:cNvPr id="6" name="Footer Placeholder 5">
            <a:extLst>
              <a:ext uri="{FF2B5EF4-FFF2-40B4-BE49-F238E27FC236}">
                <a16:creationId xmlns:a16="http://schemas.microsoft.com/office/drawing/2014/main" id="{78E726D3-25A0-4C50-A60C-AB9C60590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0C8D6-B7A5-4A80-9274-2CE07C29D577}"/>
              </a:ext>
            </a:extLst>
          </p:cNvPr>
          <p:cNvSpPr>
            <a:spLocks noGrp="1"/>
          </p:cNvSpPr>
          <p:nvPr>
            <p:ph type="sldNum" sz="quarter" idx="12"/>
          </p:nvPr>
        </p:nvSpPr>
        <p:spPr/>
        <p:txBody>
          <a:bodyPr/>
          <a:lstStyle/>
          <a:p>
            <a:fld id="{EB42383A-9C79-4095-A149-851CF41F61B6}" type="slidenum">
              <a:rPr lang="en-US" smtClean="0"/>
              <a:t>‹#›</a:t>
            </a:fld>
            <a:endParaRPr lang="en-US"/>
          </a:p>
        </p:txBody>
      </p:sp>
    </p:spTree>
    <p:extLst>
      <p:ext uri="{BB962C8B-B14F-4D97-AF65-F5344CB8AC3E}">
        <p14:creationId xmlns:p14="http://schemas.microsoft.com/office/powerpoint/2010/main" val="126568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05C8B-0053-403F-99A7-97C7AC5435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7F0BC6-DFA8-46DD-8643-DDC214CB0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E9D67-EE2B-46C5-BE44-4F75557481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3C256-1B85-49F0-B8B5-E8209893CFE3}" type="datetimeFigureOut">
              <a:rPr lang="en-US" smtClean="0"/>
              <a:t>7/12/2021</a:t>
            </a:fld>
            <a:endParaRPr lang="en-US"/>
          </a:p>
        </p:txBody>
      </p:sp>
      <p:sp>
        <p:nvSpPr>
          <p:cNvPr id="5" name="Footer Placeholder 4">
            <a:extLst>
              <a:ext uri="{FF2B5EF4-FFF2-40B4-BE49-F238E27FC236}">
                <a16:creationId xmlns:a16="http://schemas.microsoft.com/office/drawing/2014/main" id="{15A67AF4-4007-4EA4-A332-5646E8A1BB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8D4951-3B78-416A-966F-1AEDBA0B07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2383A-9C79-4095-A149-851CF41F61B6}" type="slidenum">
              <a:rPr lang="en-US" smtClean="0"/>
              <a:t>‹#›</a:t>
            </a:fld>
            <a:endParaRPr lang="en-US"/>
          </a:p>
        </p:txBody>
      </p:sp>
    </p:spTree>
    <p:extLst>
      <p:ext uri="{BB962C8B-B14F-4D97-AF65-F5344CB8AC3E}">
        <p14:creationId xmlns:p14="http://schemas.microsoft.com/office/powerpoint/2010/main" val="4161117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3614E-9B95-4F01-8490-6A9C11F8A6C9}"/>
              </a:ext>
            </a:extLst>
          </p:cNvPr>
          <p:cNvSpPr>
            <a:spLocks noGrp="1"/>
          </p:cNvSpPr>
          <p:nvPr>
            <p:ph type="ctrTitle"/>
          </p:nvPr>
        </p:nvSpPr>
        <p:spPr>
          <a:xfrm>
            <a:off x="638881" y="639193"/>
            <a:ext cx="7353651" cy="3573516"/>
          </a:xfrm>
        </p:spPr>
        <p:txBody>
          <a:bodyPr>
            <a:normAutofit/>
          </a:bodyPr>
          <a:lstStyle/>
          <a:p>
            <a:pPr algn="l"/>
            <a:r>
              <a:rPr lang="en-US" sz="6600" dirty="0"/>
              <a:t>One-Pager</a:t>
            </a:r>
            <a:br>
              <a:rPr lang="en-US" sz="6600" dirty="0"/>
            </a:br>
            <a:r>
              <a:rPr lang="en-US" sz="6600" dirty="0"/>
              <a:t>Promotion </a:t>
            </a:r>
            <a:br>
              <a:rPr lang="en-US" sz="6600" dirty="0"/>
            </a:br>
            <a:r>
              <a:rPr lang="en-US" sz="6600" dirty="0"/>
              <a:t>Template</a:t>
            </a:r>
          </a:p>
        </p:txBody>
      </p:sp>
      <p:sp>
        <p:nvSpPr>
          <p:cNvPr id="3" name="Subtitle 2">
            <a:extLst>
              <a:ext uri="{FF2B5EF4-FFF2-40B4-BE49-F238E27FC236}">
                <a16:creationId xmlns:a16="http://schemas.microsoft.com/office/drawing/2014/main" id="{5FDEE9CD-1F28-4197-B4EC-8EE69D75025D}"/>
              </a:ext>
            </a:extLst>
          </p:cNvPr>
          <p:cNvSpPr>
            <a:spLocks noGrp="1"/>
          </p:cNvSpPr>
          <p:nvPr>
            <p:ph type="subTitle" idx="1"/>
          </p:nvPr>
        </p:nvSpPr>
        <p:spPr>
          <a:xfrm>
            <a:off x="638882" y="4631161"/>
            <a:ext cx="3571810" cy="1559327"/>
          </a:xfrm>
        </p:spPr>
        <p:txBody>
          <a:bodyPr>
            <a:normAutofit/>
          </a:bodyPr>
          <a:lstStyle/>
          <a:p>
            <a:pPr algn="l"/>
            <a:endParaRPr lang="en-US"/>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iagram&#10;&#10;Description automatically generated">
            <a:extLst>
              <a:ext uri="{FF2B5EF4-FFF2-40B4-BE49-F238E27FC236}">
                <a16:creationId xmlns:a16="http://schemas.microsoft.com/office/drawing/2014/main" id="{FDAAF8F3-38F6-4462-8D01-05E9CD561A2B}"/>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4744" b="6830"/>
          <a:stretch/>
        </p:blipFill>
        <p:spPr>
          <a:xfrm>
            <a:off x="7126993" y="0"/>
            <a:ext cx="5065007" cy="6852532"/>
          </a:xfrm>
          <a:prstGeom prst="rect">
            <a:avLst/>
          </a:prstGeom>
        </p:spPr>
      </p:pic>
    </p:spTree>
    <p:extLst>
      <p:ext uri="{BB962C8B-B14F-4D97-AF65-F5344CB8AC3E}">
        <p14:creationId xmlns:p14="http://schemas.microsoft.com/office/powerpoint/2010/main" val="3891101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3DA04-439D-4869-8B37-68566218C194}"/>
              </a:ext>
            </a:extLst>
          </p:cNvPr>
          <p:cNvSpPr>
            <a:spLocks noGrp="1"/>
          </p:cNvSpPr>
          <p:nvPr>
            <p:ph type="title"/>
          </p:nvPr>
        </p:nvSpPr>
        <p:spPr>
          <a:xfrm>
            <a:off x="1264704" y="139395"/>
            <a:ext cx="9174018" cy="1325563"/>
          </a:xfrm>
        </p:spPr>
        <p:txBody>
          <a:bodyPr/>
          <a:lstStyle/>
          <a:p>
            <a:r>
              <a:rPr lang="en-US" dirty="0"/>
              <a:t>Jane Doe</a:t>
            </a:r>
          </a:p>
        </p:txBody>
      </p:sp>
      <p:graphicFrame>
        <p:nvGraphicFramePr>
          <p:cNvPr id="4" name="Table 3">
            <a:extLst>
              <a:ext uri="{FF2B5EF4-FFF2-40B4-BE49-F238E27FC236}">
                <a16:creationId xmlns:a16="http://schemas.microsoft.com/office/drawing/2014/main" id="{00F0A556-C3DF-45A9-8B5C-483020D730F6}"/>
              </a:ext>
            </a:extLst>
          </p:cNvPr>
          <p:cNvGraphicFramePr>
            <a:graphicFrameLocks noGrp="1"/>
          </p:cNvGraphicFramePr>
          <p:nvPr>
            <p:extLst>
              <p:ext uri="{D42A27DB-BD31-4B8C-83A1-F6EECF244321}">
                <p14:modId xmlns:p14="http://schemas.microsoft.com/office/powerpoint/2010/main" val="1219748706"/>
              </p:ext>
            </p:extLst>
          </p:nvPr>
        </p:nvGraphicFramePr>
        <p:xfrm>
          <a:off x="-2" y="1614930"/>
          <a:ext cx="12192002" cy="4706422"/>
        </p:xfrm>
        <a:graphic>
          <a:graphicData uri="http://schemas.openxmlformats.org/drawingml/2006/table">
            <a:tbl>
              <a:tblPr bandRow="1">
                <a:tableStyleId>{B301B821-A1FF-4177-AEE7-76D212191A09}</a:tableStyleId>
              </a:tblPr>
              <a:tblGrid>
                <a:gridCol w="6096001">
                  <a:extLst>
                    <a:ext uri="{9D8B030D-6E8A-4147-A177-3AD203B41FA5}">
                      <a16:colId xmlns:a16="http://schemas.microsoft.com/office/drawing/2014/main" val="578915787"/>
                    </a:ext>
                  </a:extLst>
                </a:gridCol>
                <a:gridCol w="6096001">
                  <a:extLst>
                    <a:ext uri="{9D8B030D-6E8A-4147-A177-3AD203B41FA5}">
                      <a16:colId xmlns:a16="http://schemas.microsoft.com/office/drawing/2014/main" val="1278546458"/>
                    </a:ext>
                  </a:extLst>
                </a:gridCol>
              </a:tblGrid>
              <a:tr h="2969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Strength</a:t>
                      </a:r>
                      <a:r>
                        <a:rPr lang="en-US" b="1" baseline="0" dirty="0"/>
                        <a:t>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Accomplishments (list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1051664"/>
                  </a:ext>
                </a:extLst>
              </a:tr>
              <a:tr h="1061472">
                <a:tc>
                  <a:txBody>
                    <a:bodyPr/>
                    <a:lstStyle/>
                    <a:p>
                      <a:pPr marL="180000" indent="-180000">
                        <a:buFont typeface="+mj-lt"/>
                        <a:buAutoNum type="arabicPeriod"/>
                      </a:pPr>
                      <a:r>
                        <a:rPr lang="en-US" sz="1400" dirty="0"/>
                        <a:t>Strength</a:t>
                      </a:r>
                      <a:r>
                        <a:rPr lang="en-US" sz="1400" baseline="0" dirty="0"/>
                        <a:t> one - </a:t>
                      </a:r>
                      <a:r>
                        <a:rPr lang="en-US" sz="1400" b="0" i="0" kern="1200" dirty="0">
                          <a:solidFill>
                            <a:schemeClr val="dk1"/>
                          </a:solidFill>
                          <a:effectLst/>
                          <a:latin typeface="+mn-lt"/>
                          <a:ea typeface="+mn-ea"/>
                          <a:cs typeface="+mn-cs"/>
                        </a:rPr>
                        <a:t>Vestibulum cursus dui </a:t>
                      </a:r>
                      <a:r>
                        <a:rPr lang="en-US" sz="1400" b="0" i="0" kern="1200" dirty="0" err="1">
                          <a:solidFill>
                            <a:schemeClr val="dk1"/>
                          </a:solidFill>
                          <a:effectLst/>
                          <a:latin typeface="+mn-lt"/>
                          <a:ea typeface="+mn-ea"/>
                          <a:cs typeface="+mn-cs"/>
                        </a:rPr>
                        <a:t>justo</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quis</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consequat</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neque</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dignissim</a:t>
                      </a:r>
                      <a:endParaRPr lang="en-US" sz="1400" b="0" i="0" kern="1200" dirty="0">
                        <a:solidFill>
                          <a:schemeClr val="dk1"/>
                        </a:solidFill>
                        <a:effectLst/>
                        <a:latin typeface="+mn-lt"/>
                        <a:ea typeface="+mn-ea"/>
                        <a:cs typeface="+mn-cs"/>
                      </a:endParaRPr>
                    </a:p>
                    <a:p>
                      <a:pPr marL="180000" indent="-180000">
                        <a:buFont typeface="+mj-lt"/>
                        <a:buAutoNum type="arabicPeriod"/>
                      </a:pPr>
                      <a:r>
                        <a:rPr lang="en-US" sz="1400" b="0" i="0" kern="1200" dirty="0">
                          <a:solidFill>
                            <a:schemeClr val="dk1"/>
                          </a:solidFill>
                          <a:effectLst/>
                          <a:latin typeface="+mn-lt"/>
                          <a:ea typeface="+mn-ea"/>
                          <a:cs typeface="+mn-cs"/>
                        </a:rPr>
                        <a:t>Strength two - Donec </a:t>
                      </a:r>
                      <a:r>
                        <a:rPr lang="en-US" sz="1400" b="0" i="0" kern="1200" dirty="0" err="1">
                          <a:solidFill>
                            <a:schemeClr val="dk1"/>
                          </a:solidFill>
                          <a:effectLst/>
                          <a:latin typeface="+mn-lt"/>
                          <a:ea typeface="+mn-ea"/>
                          <a:cs typeface="+mn-cs"/>
                        </a:rPr>
                        <a:t>elementum</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vehicula</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turpis</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facilisis</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egestas</a:t>
                      </a:r>
                      <a:endParaRPr lang="en-US" sz="1400" b="0" i="0" kern="1200" dirty="0">
                        <a:solidFill>
                          <a:schemeClr val="dk1"/>
                        </a:solidFill>
                        <a:effectLst/>
                        <a:latin typeface="+mn-lt"/>
                        <a:ea typeface="+mn-ea"/>
                        <a:cs typeface="+mn-cs"/>
                      </a:endParaRPr>
                    </a:p>
                    <a:p>
                      <a:pPr marL="180000" indent="-180000">
                        <a:buFont typeface="+mj-lt"/>
                        <a:buAutoNum type="arabicPeriod"/>
                      </a:pPr>
                      <a:r>
                        <a:rPr lang="en-US" sz="1400" b="0" i="0" kern="1200" dirty="0">
                          <a:solidFill>
                            <a:schemeClr val="dk1"/>
                          </a:solidFill>
                          <a:effectLst/>
                          <a:latin typeface="+mn-lt"/>
                          <a:ea typeface="+mn-ea"/>
                          <a:cs typeface="+mn-cs"/>
                        </a:rPr>
                        <a:t>Strength three</a:t>
                      </a:r>
                      <a:r>
                        <a:rPr lang="en-US" sz="1400" b="0" i="0" kern="1200" baseline="0" dirty="0">
                          <a:solidFill>
                            <a:schemeClr val="dk1"/>
                          </a:solidFill>
                          <a:effectLst/>
                          <a:latin typeface="+mn-lt"/>
                          <a:ea typeface="+mn-ea"/>
                          <a:cs typeface="+mn-cs"/>
                        </a:rPr>
                        <a:t> - </a:t>
                      </a:r>
                      <a:r>
                        <a:rPr lang="en-US" sz="1400" b="0" i="0" kern="1200" dirty="0">
                          <a:solidFill>
                            <a:schemeClr val="dk1"/>
                          </a:solidFill>
                          <a:effectLst/>
                          <a:latin typeface="+mn-lt"/>
                          <a:ea typeface="+mn-ea"/>
                          <a:cs typeface="+mn-cs"/>
                        </a:rPr>
                        <a:t>Maecenas vel </a:t>
                      </a:r>
                      <a:r>
                        <a:rPr lang="en-US" sz="1400" b="0" i="0" kern="1200" dirty="0" err="1">
                          <a:solidFill>
                            <a:schemeClr val="dk1"/>
                          </a:solidFill>
                          <a:effectLst/>
                          <a:latin typeface="+mn-lt"/>
                          <a:ea typeface="+mn-ea"/>
                          <a:cs typeface="+mn-cs"/>
                        </a:rPr>
                        <a:t>rhoncus</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sem</a:t>
                      </a:r>
                      <a:endParaRPr lang="en-US" sz="140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anose="020B0604020202020204" pitchFamily="34" charset="0"/>
                        <a:buChar char="•"/>
                      </a:pPr>
                      <a:r>
                        <a:rPr lang="en-US" sz="1400" dirty="0"/>
                        <a:t>Accomplishment  one - </a:t>
                      </a:r>
                      <a:r>
                        <a:rPr lang="en-US" sz="1400" dirty="0" err="1"/>
                        <a:t>liquam</a:t>
                      </a:r>
                      <a:r>
                        <a:rPr lang="en-US" sz="1400" dirty="0"/>
                        <a:t> </a:t>
                      </a:r>
                      <a:r>
                        <a:rPr lang="en-US" sz="1400" dirty="0" err="1"/>
                        <a:t>erat</a:t>
                      </a:r>
                      <a:r>
                        <a:rPr lang="en-US" sz="1400" dirty="0"/>
                        <a:t> </a:t>
                      </a:r>
                      <a:r>
                        <a:rPr lang="en-US" sz="1400" dirty="0" err="1"/>
                        <a:t>volutpat</a:t>
                      </a:r>
                      <a:r>
                        <a:rPr lang="en-US" sz="1400" dirty="0"/>
                        <a:t>. In a </a:t>
                      </a:r>
                      <a:r>
                        <a:rPr lang="en-US" sz="1400" dirty="0" err="1"/>
                        <a:t>odio</a:t>
                      </a:r>
                      <a:r>
                        <a:rPr lang="en-US" sz="1400" dirty="0"/>
                        <a:t> </a:t>
                      </a:r>
                      <a:r>
                        <a:rPr lang="en-US" sz="1400" dirty="0" err="1"/>
                        <a:t>malesuada</a:t>
                      </a:r>
                      <a:r>
                        <a:rPr lang="en-US" sz="1400" dirty="0"/>
                        <a:t>, </a:t>
                      </a:r>
                      <a:r>
                        <a:rPr lang="en-US" sz="1400" dirty="0" err="1"/>
                        <a:t>vulputate</a:t>
                      </a:r>
                      <a:r>
                        <a:rPr lang="en-US" sz="1400" dirty="0"/>
                        <a:t> </a:t>
                      </a:r>
                      <a:r>
                        <a:rPr lang="en-US" sz="1400" dirty="0" err="1"/>
                        <a:t>urna</a:t>
                      </a:r>
                      <a:r>
                        <a:rPr lang="en-US" sz="1400" dirty="0"/>
                        <a:t> vel, </a:t>
                      </a:r>
                      <a:r>
                        <a:rPr lang="en-US" sz="1400" dirty="0" err="1"/>
                        <a:t>pellentesque</a:t>
                      </a:r>
                      <a:r>
                        <a:rPr lang="en-US" sz="1400" dirty="0"/>
                        <a:t> </a:t>
                      </a:r>
                      <a:r>
                        <a:rPr lang="en-US" sz="1400" dirty="0" err="1"/>
                        <a:t>nulla</a:t>
                      </a:r>
                      <a:r>
                        <a:rPr lang="en-US" sz="1400" dirty="0"/>
                        <a:t>. Cras at </a:t>
                      </a:r>
                      <a:r>
                        <a:rPr lang="en-US" sz="1400" dirty="0" err="1"/>
                        <a:t>luctus</a:t>
                      </a:r>
                      <a:r>
                        <a:rPr lang="en-US" sz="1400" dirty="0"/>
                        <a:t> </a:t>
                      </a:r>
                      <a:r>
                        <a:rPr lang="en-US" sz="1400" dirty="0" err="1"/>
                        <a:t>erat</a:t>
                      </a:r>
                      <a:r>
                        <a:rPr lang="en-US" sz="1400" dirty="0"/>
                        <a:t>. </a:t>
                      </a:r>
                    </a:p>
                    <a:p>
                      <a:pPr marL="285750" indent="-285750">
                        <a:buFont typeface="Arial" panose="020B0604020202020204" pitchFamily="34" charset="0"/>
                        <a:buChar char="•"/>
                      </a:pPr>
                      <a:r>
                        <a:rPr lang="en-US" sz="1400" dirty="0"/>
                        <a:t>Accomplishment two - Duis a </a:t>
                      </a:r>
                      <a:r>
                        <a:rPr lang="en-US" sz="1400" dirty="0" err="1"/>
                        <a:t>aliquam</a:t>
                      </a:r>
                      <a:r>
                        <a:rPr lang="en-US" sz="1400" dirty="0"/>
                        <a:t> </a:t>
                      </a:r>
                      <a:r>
                        <a:rPr lang="en-US" sz="1400" dirty="0" err="1"/>
                        <a:t>lacus</a:t>
                      </a:r>
                      <a:r>
                        <a:rPr lang="en-US" sz="1400" dirty="0"/>
                        <a:t>. Maecenas </a:t>
                      </a:r>
                      <a:r>
                        <a:rPr lang="en-US" sz="1400" dirty="0" err="1"/>
                        <a:t>iaculis</a:t>
                      </a:r>
                      <a:r>
                        <a:rPr lang="en-US" sz="1400" dirty="0"/>
                        <a:t> </a:t>
                      </a:r>
                      <a:r>
                        <a:rPr lang="en-US" sz="1400" dirty="0" err="1"/>
                        <a:t>ullamcorper</a:t>
                      </a:r>
                      <a:r>
                        <a:rPr lang="en-US" sz="1400" dirty="0"/>
                        <a:t> </a:t>
                      </a:r>
                      <a:r>
                        <a:rPr lang="en-US" sz="1400" dirty="0" err="1"/>
                        <a:t>nisl</a:t>
                      </a:r>
                      <a:r>
                        <a:rPr lang="en-US" sz="1400" dirty="0"/>
                        <a:t> sed </a:t>
                      </a:r>
                      <a:r>
                        <a:rPr lang="en-US" sz="1400" dirty="0" err="1"/>
                        <a:t>aliquet</a:t>
                      </a:r>
                      <a:r>
                        <a:rPr lang="en-US" sz="1400" dirty="0"/>
                        <a:t>. </a:t>
                      </a:r>
                      <a:r>
                        <a:rPr lang="en-US" sz="1400" dirty="0" err="1"/>
                        <a:t>Nulla</a:t>
                      </a:r>
                      <a:r>
                        <a:rPr lang="en-US" sz="1400" dirty="0"/>
                        <a:t> </a:t>
                      </a:r>
                      <a:r>
                        <a:rPr lang="en-US" sz="1400" dirty="0" err="1"/>
                        <a:t>mollis</a:t>
                      </a:r>
                      <a:r>
                        <a:rPr lang="en-US" sz="1400" dirty="0"/>
                        <a:t> </a:t>
                      </a:r>
                      <a:r>
                        <a:rPr lang="en-US" sz="1400" dirty="0" err="1"/>
                        <a:t>pellentesque</a:t>
                      </a:r>
                      <a:r>
                        <a:rPr lang="en-US" sz="1400" dirty="0"/>
                        <a:t> </a:t>
                      </a:r>
                      <a:r>
                        <a:rPr lang="en-US" sz="1400" dirty="0" err="1"/>
                        <a:t>odio</a:t>
                      </a:r>
                      <a:r>
                        <a:rPr lang="en-US" sz="1400" dirty="0"/>
                        <a:t>. </a:t>
                      </a:r>
                    </a:p>
                    <a:p>
                      <a:pPr marL="285750" indent="-285750">
                        <a:buFont typeface="Arial" panose="020B0604020202020204" pitchFamily="34" charset="0"/>
                        <a:buChar char="•"/>
                      </a:pPr>
                      <a:r>
                        <a:rPr lang="en-US" sz="1400" dirty="0"/>
                        <a:t>Accomplishment three - </a:t>
                      </a:r>
                      <a:r>
                        <a:rPr lang="en-US" sz="1400" dirty="0" err="1"/>
                        <a:t>Mauris</a:t>
                      </a:r>
                      <a:r>
                        <a:rPr lang="en-US" sz="1400" dirty="0"/>
                        <a:t> </a:t>
                      </a:r>
                      <a:r>
                        <a:rPr lang="en-US" sz="1400" dirty="0" err="1"/>
                        <a:t>sodales</a:t>
                      </a:r>
                      <a:r>
                        <a:rPr lang="en-US" sz="1400" dirty="0"/>
                        <a:t> </a:t>
                      </a:r>
                      <a:r>
                        <a:rPr lang="en-US" sz="1400" dirty="0" err="1"/>
                        <a:t>metus</a:t>
                      </a:r>
                      <a:r>
                        <a:rPr lang="en-US" sz="1400" dirty="0"/>
                        <a:t> </a:t>
                      </a:r>
                      <a:r>
                        <a:rPr lang="en-US" sz="1400" dirty="0" err="1"/>
                        <a:t>massa</a:t>
                      </a:r>
                      <a:r>
                        <a:rPr lang="en-US" sz="1400" dirty="0"/>
                        <a:t>, </a:t>
                      </a:r>
                      <a:r>
                        <a:rPr lang="en-US" sz="1400" dirty="0" err="1"/>
                        <a:t>eu</a:t>
                      </a:r>
                      <a:r>
                        <a:rPr lang="en-US" sz="1400" dirty="0"/>
                        <a:t> </a:t>
                      </a:r>
                      <a:r>
                        <a:rPr lang="en-US" sz="1400" dirty="0" err="1"/>
                        <a:t>ultrices</a:t>
                      </a:r>
                      <a:r>
                        <a:rPr lang="en-US" sz="1400" dirty="0"/>
                        <a:t> dui </a:t>
                      </a:r>
                      <a:r>
                        <a:rPr lang="en-US" sz="1400" dirty="0" err="1"/>
                        <a:t>sagittis</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9522674"/>
                  </a:ext>
                </a:extLst>
              </a:tr>
              <a:tr h="2969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Development Areas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Testimonials (list 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43629683"/>
                  </a:ext>
                </a:extLst>
              </a:tr>
              <a:tr h="1853004">
                <a:tc>
                  <a:txBody>
                    <a:bodyPr/>
                    <a:lstStyle/>
                    <a:p>
                      <a:pPr marL="180000" marR="0" indent="-180000" algn="l" defTabSz="914400" rtl="0" eaLnBrk="1" fontAlgn="auto" latinLnBrk="0" hangingPunct="1">
                        <a:lnSpc>
                          <a:spcPct val="100000"/>
                        </a:lnSpc>
                        <a:spcBef>
                          <a:spcPts val="0"/>
                        </a:spcBef>
                        <a:spcAft>
                          <a:spcPts val="0"/>
                        </a:spcAft>
                        <a:buClrTx/>
                        <a:buSzTx/>
                        <a:buFont typeface="+mj-lt"/>
                        <a:buAutoNum type="arabicPeriod"/>
                        <a:tabLst/>
                        <a:defRPr/>
                      </a:pPr>
                      <a:r>
                        <a:rPr lang="en-US" sz="1400" baseline="0" dirty="0"/>
                        <a:t>Development one - </a:t>
                      </a:r>
                      <a:r>
                        <a:rPr lang="en-US" sz="1400" b="0" i="0" kern="1200" dirty="0">
                          <a:solidFill>
                            <a:schemeClr val="dk1"/>
                          </a:solidFill>
                          <a:effectLst/>
                          <a:latin typeface="+mn-lt"/>
                          <a:ea typeface="+mn-ea"/>
                          <a:cs typeface="+mn-cs"/>
                        </a:rPr>
                        <a:t>Nam </a:t>
                      </a:r>
                      <a:r>
                        <a:rPr lang="en-US" sz="1400" b="0" i="0" kern="1200" dirty="0" err="1">
                          <a:solidFill>
                            <a:schemeClr val="dk1"/>
                          </a:solidFill>
                          <a:effectLst/>
                          <a:latin typeface="+mn-lt"/>
                          <a:ea typeface="+mn-ea"/>
                          <a:cs typeface="+mn-cs"/>
                        </a:rPr>
                        <a:t>consectetur</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sapien</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turpis</a:t>
                      </a:r>
                      <a:r>
                        <a:rPr lang="en-US" sz="1400" b="0" i="0" kern="1200" dirty="0">
                          <a:solidFill>
                            <a:schemeClr val="dk1"/>
                          </a:solidFill>
                          <a:effectLst/>
                          <a:latin typeface="+mn-lt"/>
                          <a:ea typeface="+mn-ea"/>
                          <a:cs typeface="+mn-cs"/>
                        </a:rPr>
                        <a:t>, </a:t>
                      </a:r>
                    </a:p>
                    <a:p>
                      <a:pPr marL="180000" marR="0" indent="-1800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kern="1200" dirty="0">
                          <a:solidFill>
                            <a:schemeClr val="dk1"/>
                          </a:solidFill>
                          <a:effectLst/>
                          <a:latin typeface="+mn-lt"/>
                          <a:ea typeface="+mn-ea"/>
                          <a:cs typeface="+mn-cs"/>
                        </a:rPr>
                        <a:t>Development two - </a:t>
                      </a:r>
                      <a:r>
                        <a:rPr lang="en-US" sz="1400" b="0" i="0" kern="1200" dirty="0" err="1">
                          <a:solidFill>
                            <a:schemeClr val="dk1"/>
                          </a:solidFill>
                          <a:effectLst/>
                          <a:latin typeface="+mn-lt"/>
                          <a:ea typeface="+mn-ea"/>
                          <a:cs typeface="+mn-cs"/>
                        </a:rPr>
                        <a:t>eget</a:t>
                      </a:r>
                      <a:r>
                        <a:rPr lang="en-US" sz="1400" b="0" i="0" kern="1200" dirty="0">
                          <a:solidFill>
                            <a:schemeClr val="dk1"/>
                          </a:solidFill>
                          <a:effectLst/>
                          <a:latin typeface="+mn-lt"/>
                          <a:ea typeface="+mn-ea"/>
                          <a:cs typeface="+mn-cs"/>
                        </a:rPr>
                        <a:t> tempus </a:t>
                      </a:r>
                      <a:r>
                        <a:rPr lang="en-US" sz="1400" b="0" i="0" kern="1200" dirty="0" err="1">
                          <a:solidFill>
                            <a:schemeClr val="dk1"/>
                          </a:solidFill>
                          <a:effectLst/>
                          <a:latin typeface="+mn-lt"/>
                          <a:ea typeface="+mn-ea"/>
                          <a:cs typeface="+mn-cs"/>
                        </a:rPr>
                        <a:t>arcu</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luctus</a:t>
                      </a:r>
                      <a:r>
                        <a:rPr lang="en-US" sz="1400" b="0" i="0" kern="1200" dirty="0">
                          <a:solidFill>
                            <a:schemeClr val="dk1"/>
                          </a:solidFill>
                          <a:effectLst/>
                          <a:latin typeface="+mn-lt"/>
                          <a:ea typeface="+mn-ea"/>
                          <a:cs typeface="+mn-cs"/>
                        </a:rPr>
                        <a:t> sit </a:t>
                      </a:r>
                      <a:r>
                        <a:rPr lang="en-US" sz="1400" b="0" i="0" kern="1200" dirty="0" err="1">
                          <a:solidFill>
                            <a:schemeClr val="dk1"/>
                          </a:solidFill>
                          <a:effectLst/>
                          <a:latin typeface="+mn-lt"/>
                          <a:ea typeface="+mn-ea"/>
                          <a:cs typeface="+mn-cs"/>
                        </a:rPr>
                        <a:t>amet</a:t>
                      </a:r>
                      <a:r>
                        <a:rPr lang="en-US" sz="1400" b="0" i="0" kern="1200" dirty="0">
                          <a:solidFill>
                            <a:schemeClr val="dk1"/>
                          </a:solidFill>
                          <a:effectLst/>
                          <a:latin typeface="+mn-lt"/>
                          <a:ea typeface="+mn-ea"/>
                          <a:cs typeface="+mn-cs"/>
                        </a:rPr>
                        <a:t>. </a:t>
                      </a:r>
                    </a:p>
                    <a:p>
                      <a:pPr marL="180000" marR="0" indent="-180000" algn="l" defTabSz="914400" rtl="0" eaLnBrk="1" fontAlgn="auto" latinLnBrk="0" hangingPunct="1">
                        <a:lnSpc>
                          <a:spcPct val="100000"/>
                        </a:lnSpc>
                        <a:spcBef>
                          <a:spcPts val="0"/>
                        </a:spcBef>
                        <a:spcAft>
                          <a:spcPts val="0"/>
                        </a:spcAft>
                        <a:buClrTx/>
                        <a:buSzTx/>
                        <a:buFont typeface="+mj-lt"/>
                        <a:buAutoNum type="arabicPeriod"/>
                        <a:tabLst/>
                        <a:defRPr/>
                      </a:pPr>
                      <a:r>
                        <a:rPr lang="en-US" sz="1400" b="0" i="0" kern="1200" dirty="0">
                          <a:solidFill>
                            <a:schemeClr val="dk1"/>
                          </a:solidFill>
                          <a:effectLst/>
                          <a:latin typeface="+mn-lt"/>
                          <a:ea typeface="+mn-ea"/>
                          <a:cs typeface="+mn-cs"/>
                        </a:rPr>
                        <a:t>Development three</a:t>
                      </a:r>
                      <a:r>
                        <a:rPr lang="en-US" sz="1400" b="0" i="0" kern="1200" baseline="0" dirty="0">
                          <a:solidFill>
                            <a:schemeClr val="dk1"/>
                          </a:solidFill>
                          <a:effectLst/>
                          <a:latin typeface="+mn-lt"/>
                          <a:ea typeface="+mn-ea"/>
                          <a:cs typeface="+mn-cs"/>
                        </a:rPr>
                        <a:t> - </a:t>
                      </a:r>
                      <a:r>
                        <a:rPr lang="en-US" sz="1400" b="0" i="0" kern="1200" dirty="0">
                          <a:solidFill>
                            <a:schemeClr val="dk1"/>
                          </a:solidFill>
                          <a:effectLst/>
                          <a:latin typeface="+mn-lt"/>
                          <a:ea typeface="+mn-ea"/>
                          <a:cs typeface="+mn-cs"/>
                        </a:rPr>
                        <a:t>Cras </a:t>
                      </a:r>
                      <a:r>
                        <a:rPr lang="en-US" sz="1400" b="0" i="0" kern="1200" dirty="0" err="1">
                          <a:solidFill>
                            <a:schemeClr val="dk1"/>
                          </a:solidFill>
                          <a:effectLst/>
                          <a:latin typeface="+mn-lt"/>
                          <a:ea typeface="+mn-ea"/>
                          <a:cs typeface="+mn-cs"/>
                        </a:rPr>
                        <a:t>risus</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neque</a:t>
                      </a:r>
                      <a:r>
                        <a:rPr lang="en-US" sz="1400" b="0" i="0" kern="1200" dirty="0">
                          <a:solidFill>
                            <a:schemeClr val="dk1"/>
                          </a:solidFill>
                          <a:effectLst/>
                          <a:latin typeface="+mn-lt"/>
                          <a:ea typeface="+mn-ea"/>
                          <a:cs typeface="+mn-cs"/>
                        </a:rPr>
                        <a:t>, </a:t>
                      </a:r>
                      <a:r>
                        <a:rPr lang="en-US" sz="1400" b="0" i="0" kern="1200" dirty="0" err="1">
                          <a:solidFill>
                            <a:schemeClr val="dk1"/>
                          </a:solidFill>
                          <a:effectLst/>
                          <a:latin typeface="+mn-lt"/>
                          <a:ea typeface="+mn-ea"/>
                          <a:cs typeface="+mn-cs"/>
                        </a:rPr>
                        <a:t>commodo</a:t>
                      </a:r>
                      <a:r>
                        <a:rPr lang="en-US" sz="1400" b="0" i="0" kern="1200" dirty="0">
                          <a:solidFill>
                            <a:schemeClr val="dk1"/>
                          </a:solidFill>
                          <a:effectLst/>
                          <a:latin typeface="+mn-lt"/>
                          <a:ea typeface="+mn-ea"/>
                          <a:cs typeface="+mn-cs"/>
                        </a:rPr>
                        <a:t> ac </a:t>
                      </a:r>
                      <a:r>
                        <a:rPr lang="en-US" sz="1400" b="0" i="0" kern="1200" dirty="0" err="1">
                          <a:solidFill>
                            <a:schemeClr val="dk1"/>
                          </a:solidFill>
                          <a:effectLst/>
                          <a:latin typeface="+mn-lt"/>
                          <a:ea typeface="+mn-ea"/>
                          <a:cs typeface="+mn-cs"/>
                        </a:rPr>
                        <a:t>sodales</a:t>
                      </a:r>
                      <a:r>
                        <a:rPr lang="en-US" sz="1400" b="0" i="0" kern="1200" dirty="0">
                          <a:solidFill>
                            <a:schemeClr val="dk1"/>
                          </a:solidFill>
                          <a:effectLst/>
                          <a:latin typeface="+mn-lt"/>
                          <a:ea typeface="+mn-ea"/>
                          <a:cs typeface="+mn-cs"/>
                        </a:rPr>
                        <a:t> </a:t>
                      </a:r>
                      <a:endParaRPr lang="en-US" sz="1400" baseline="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“Nam </a:t>
                      </a:r>
                      <a:r>
                        <a:rPr lang="en-US" sz="1400" baseline="0" dirty="0" err="1"/>
                        <a:t>consectetur</a:t>
                      </a:r>
                      <a:r>
                        <a:rPr lang="en-US" sz="1400" baseline="0" dirty="0"/>
                        <a:t> </a:t>
                      </a:r>
                      <a:r>
                        <a:rPr lang="en-US" sz="1400" baseline="0" dirty="0" err="1"/>
                        <a:t>sapien</a:t>
                      </a:r>
                      <a:r>
                        <a:rPr lang="en-US" sz="1400" baseline="0" dirty="0"/>
                        <a:t> </a:t>
                      </a:r>
                      <a:r>
                        <a:rPr lang="en-US" sz="1400" baseline="0" dirty="0" err="1"/>
                        <a:t>turpis</a:t>
                      </a:r>
                      <a:r>
                        <a:rPr lang="en-US" sz="1400" baseline="0" dirty="0"/>
                        <a:t>, </a:t>
                      </a:r>
                      <a:r>
                        <a:rPr lang="en-US" sz="1400" baseline="0" dirty="0" err="1"/>
                        <a:t>eget</a:t>
                      </a:r>
                      <a:r>
                        <a:rPr lang="en-US" sz="1400" baseline="0" dirty="0"/>
                        <a:t> tempus </a:t>
                      </a:r>
                      <a:r>
                        <a:rPr lang="en-US" sz="1400" baseline="0" dirty="0" err="1"/>
                        <a:t>arcu</a:t>
                      </a:r>
                      <a:r>
                        <a:rPr lang="en-US" sz="1400" baseline="0" dirty="0"/>
                        <a:t> </a:t>
                      </a:r>
                      <a:r>
                        <a:rPr lang="en-US" sz="1400" baseline="0" dirty="0" err="1"/>
                        <a:t>luctus</a:t>
                      </a:r>
                      <a:r>
                        <a:rPr lang="en-US" sz="1400" baseline="0" dirty="0"/>
                        <a:t> sit </a:t>
                      </a:r>
                      <a:r>
                        <a:rPr lang="en-US" sz="1400" baseline="0" dirty="0" err="1"/>
                        <a:t>amet</a:t>
                      </a:r>
                      <a:r>
                        <a:rPr lang="en-US" sz="1400" baseline="0" dirty="0"/>
                        <a:t>.”  -- Name engineer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“Cras </a:t>
                      </a:r>
                      <a:r>
                        <a:rPr lang="en-US" sz="1400" baseline="0" dirty="0" err="1"/>
                        <a:t>risus</a:t>
                      </a:r>
                      <a:r>
                        <a:rPr lang="en-US" sz="1400" baseline="0" dirty="0"/>
                        <a:t> </a:t>
                      </a:r>
                      <a:r>
                        <a:rPr lang="en-US" sz="1400" baseline="0" dirty="0" err="1"/>
                        <a:t>neque</a:t>
                      </a:r>
                      <a:r>
                        <a:rPr lang="en-US" sz="1400" baseline="0" dirty="0"/>
                        <a:t>, </a:t>
                      </a:r>
                      <a:r>
                        <a:rPr lang="en-US" sz="1400" baseline="0" dirty="0" err="1"/>
                        <a:t>commodo</a:t>
                      </a:r>
                      <a:r>
                        <a:rPr lang="en-US" sz="1400" baseline="0" dirty="0"/>
                        <a:t> ac </a:t>
                      </a:r>
                      <a:r>
                        <a:rPr lang="en-US" sz="1400" baseline="0" dirty="0" err="1"/>
                        <a:t>sodales</a:t>
                      </a:r>
                      <a:r>
                        <a:rPr lang="en-US" sz="1400" baseline="0" dirty="0"/>
                        <a:t> non, </a:t>
                      </a:r>
                      <a:r>
                        <a:rPr lang="en-US" sz="1400" baseline="0" dirty="0" err="1"/>
                        <a:t>malesuada</a:t>
                      </a:r>
                      <a:r>
                        <a:rPr lang="en-US" sz="1400" baseline="0" dirty="0"/>
                        <a:t> in </a:t>
                      </a:r>
                      <a:r>
                        <a:rPr lang="en-US" sz="1400" baseline="0" dirty="0" err="1"/>
                        <a:t>urna</a:t>
                      </a:r>
                      <a:r>
                        <a:rPr lang="en-US" sz="1400" baseline="0" dirty="0"/>
                        <a:t>. </a:t>
                      </a:r>
                      <a:r>
                        <a:rPr lang="en-US" sz="1400" baseline="0" dirty="0" err="1"/>
                        <a:t>Mauris</a:t>
                      </a:r>
                      <a:r>
                        <a:rPr lang="en-US" sz="1400" baseline="0" dirty="0"/>
                        <a:t> eros ligula, </a:t>
                      </a:r>
                      <a:r>
                        <a:rPr lang="en-US" sz="1400" baseline="0" dirty="0" err="1"/>
                        <a:t>eleifend</a:t>
                      </a:r>
                      <a:r>
                        <a:rPr lang="en-US" sz="1400" baseline="0" dirty="0"/>
                        <a:t> </a:t>
                      </a:r>
                      <a:r>
                        <a:rPr lang="en-US" sz="1400" baseline="0" dirty="0" err="1"/>
                        <a:t>quis</a:t>
                      </a:r>
                      <a:r>
                        <a:rPr lang="en-US" sz="1400" baseline="0" dirty="0"/>
                        <a:t> </a:t>
                      </a:r>
                      <a:r>
                        <a:rPr lang="en-US" sz="1400" baseline="0" dirty="0" err="1"/>
                        <a:t>viverra</a:t>
                      </a:r>
                      <a:r>
                        <a:rPr lang="en-US" sz="1400" baseline="0" dirty="0"/>
                        <a:t> non, </a:t>
                      </a:r>
                      <a:r>
                        <a:rPr lang="en-US" sz="1400" baseline="0" dirty="0" err="1"/>
                        <a:t>suscipit</a:t>
                      </a:r>
                      <a:r>
                        <a:rPr lang="en-US" sz="1400" baseline="0" dirty="0"/>
                        <a:t> </a:t>
                      </a:r>
                      <a:r>
                        <a:rPr lang="en-US" sz="1400" baseline="0" dirty="0" err="1"/>
                        <a:t>eget</a:t>
                      </a:r>
                      <a:r>
                        <a:rPr lang="en-US" sz="1400" baseline="0" dirty="0"/>
                        <a:t> nisi.” – Name Manager</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aseline="0" dirty="0"/>
                        <a:t>“</a:t>
                      </a:r>
                      <a:r>
                        <a:rPr lang="en-US" sz="1400" baseline="0" dirty="0" err="1"/>
                        <a:t>Praesent</a:t>
                      </a:r>
                      <a:r>
                        <a:rPr lang="en-US" sz="1400" baseline="0" dirty="0"/>
                        <a:t> </a:t>
                      </a:r>
                      <a:r>
                        <a:rPr lang="en-US" sz="1400" baseline="0" dirty="0" err="1"/>
                        <a:t>augue</a:t>
                      </a:r>
                      <a:r>
                        <a:rPr lang="en-US" sz="1400" baseline="0" dirty="0"/>
                        <a:t> </a:t>
                      </a:r>
                      <a:r>
                        <a:rPr lang="en-US" sz="1400" baseline="0" dirty="0" err="1"/>
                        <a:t>mauris</a:t>
                      </a:r>
                      <a:r>
                        <a:rPr lang="en-US" sz="1400" baseline="0" dirty="0"/>
                        <a:t>, </a:t>
                      </a:r>
                      <a:r>
                        <a:rPr lang="en-US" sz="1400" baseline="0" dirty="0" err="1"/>
                        <a:t>consectetur</a:t>
                      </a:r>
                      <a:r>
                        <a:rPr lang="en-US" sz="1400" baseline="0" dirty="0"/>
                        <a:t> sit </a:t>
                      </a:r>
                      <a:r>
                        <a:rPr lang="en-US" sz="1400" baseline="0" dirty="0" err="1"/>
                        <a:t>amet</a:t>
                      </a:r>
                      <a:r>
                        <a:rPr lang="en-US" sz="1400" baseline="0" dirty="0"/>
                        <a:t> </a:t>
                      </a:r>
                      <a:r>
                        <a:rPr lang="en-US" sz="1400" baseline="0" dirty="0" err="1"/>
                        <a:t>commodo</a:t>
                      </a:r>
                      <a:r>
                        <a:rPr lang="en-US" sz="1400" baseline="0" dirty="0"/>
                        <a:t> at, vestibulum non ligula.” -Name Manger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7541110"/>
                  </a:ext>
                </a:extLst>
              </a:tr>
              <a:tr h="3596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Organizational Peers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Business impact, risks, retention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7272672"/>
                  </a:ext>
                </a:extLst>
              </a:tr>
              <a:tr h="5978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Engineer one, Engineer two, Engineer three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baseline="0" dirty="0" err="1"/>
                        <a:t>Pellentesque</a:t>
                      </a:r>
                      <a:r>
                        <a:rPr lang="fr-FR" sz="1400" baseline="0" dirty="0"/>
                        <a:t> habitant morbi tristique </a:t>
                      </a:r>
                      <a:r>
                        <a:rPr lang="fr-FR" sz="1400" baseline="0" dirty="0" err="1"/>
                        <a:t>senectus</a:t>
                      </a:r>
                      <a:r>
                        <a:rPr lang="fr-FR" sz="1400" baseline="0" dirty="0"/>
                        <a:t> et </a:t>
                      </a:r>
                      <a:r>
                        <a:rPr lang="fr-FR" sz="1400" baseline="0" dirty="0" err="1"/>
                        <a:t>netus</a:t>
                      </a:r>
                      <a:r>
                        <a:rPr lang="fr-FR" sz="1400" baseline="0" dirty="0"/>
                        <a:t> et </a:t>
                      </a:r>
                      <a:r>
                        <a:rPr lang="fr-FR" sz="1400" baseline="0" dirty="0" err="1"/>
                        <a:t>malesuada</a:t>
                      </a:r>
                      <a:r>
                        <a:rPr lang="fr-FR" sz="1400" baseline="0" dirty="0"/>
                        <a:t> </a:t>
                      </a:r>
                      <a:r>
                        <a:rPr lang="fr-FR" sz="1400" baseline="0" dirty="0" err="1"/>
                        <a:t>fames</a:t>
                      </a:r>
                      <a:r>
                        <a:rPr lang="fr-FR" sz="1400" baseline="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6308218"/>
                  </a:ext>
                </a:extLst>
              </a:tr>
            </a:tbl>
          </a:graphicData>
        </a:graphic>
      </p:graphicFrame>
      <p:pic>
        <p:nvPicPr>
          <p:cNvPr id="1026" name="Picture 2">
            <a:extLst>
              <a:ext uri="{FF2B5EF4-FFF2-40B4-BE49-F238E27FC236}">
                <a16:creationId xmlns:a16="http://schemas.microsoft.com/office/drawing/2014/main" id="{94CFD8F2-CBBE-47F8-B6CD-D6FEC51B424E}"/>
              </a:ext>
            </a:extLst>
          </p:cNvPr>
          <p:cNvPicPr>
            <a:picLocks noChangeArrowheads="1"/>
          </p:cNvPicPr>
          <p:nvPr/>
        </p:nvPicPr>
        <p:blipFill rotWithShape="1">
          <a:blip r:embed="rId3">
            <a:extLst>
              <a:ext uri="{28A0092B-C50C-407E-A947-70E740481C1C}">
                <a14:useLocalDpi xmlns:a14="http://schemas.microsoft.com/office/drawing/2010/main" val="0"/>
              </a:ext>
            </a:extLst>
          </a:blip>
          <a:srcRect l="15151" r="13420"/>
          <a:stretch/>
        </p:blipFill>
        <p:spPr bwMode="auto">
          <a:xfrm>
            <a:off x="10604521" y="186049"/>
            <a:ext cx="1371600" cy="12789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E32D89D-32CF-48A9-A2FA-51873E341F2F}"/>
              </a:ext>
            </a:extLst>
          </p:cNvPr>
          <p:cNvSpPr txBox="1"/>
          <p:nvPr/>
        </p:nvSpPr>
        <p:spPr>
          <a:xfrm>
            <a:off x="1264704" y="1095626"/>
            <a:ext cx="7929377" cy="369332"/>
          </a:xfrm>
          <a:prstGeom prst="rect">
            <a:avLst/>
          </a:prstGeom>
          <a:noFill/>
        </p:spPr>
        <p:txBody>
          <a:bodyPr wrap="square" rtlCol="0">
            <a:spAutoFit/>
          </a:bodyPr>
          <a:lstStyle/>
          <a:p>
            <a:r>
              <a:rPr lang="en-US" dirty="0"/>
              <a:t>Time in roles (n years) 	Ready When: (Month Year)</a:t>
            </a:r>
          </a:p>
        </p:txBody>
      </p:sp>
    </p:spTree>
    <p:extLst>
      <p:ext uri="{BB962C8B-B14F-4D97-AF65-F5344CB8AC3E}">
        <p14:creationId xmlns:p14="http://schemas.microsoft.com/office/powerpoint/2010/main" val="105198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3012-9537-4981-AE26-0D63990925E1}"/>
              </a:ext>
            </a:extLst>
          </p:cNvPr>
          <p:cNvSpPr>
            <a:spLocks noGrp="1"/>
          </p:cNvSpPr>
          <p:nvPr>
            <p:ph type="title"/>
          </p:nvPr>
        </p:nvSpPr>
        <p:spPr/>
        <p:txBody>
          <a:bodyPr/>
          <a:lstStyle/>
          <a:p>
            <a:endParaRPr lang="en-US"/>
          </a:p>
        </p:txBody>
      </p:sp>
      <p:pic>
        <p:nvPicPr>
          <p:cNvPr id="5" name="Content Placeholder 4" descr="A picture containing text&#10;&#10;Description automatically generated">
            <a:extLst>
              <a:ext uri="{FF2B5EF4-FFF2-40B4-BE49-F238E27FC236}">
                <a16:creationId xmlns:a16="http://schemas.microsoft.com/office/drawing/2014/main" id="{15605406-CA93-43EF-8DA3-70D66228C82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41330" r="50000" b="20908"/>
          <a:stretch/>
        </p:blipFill>
        <p:spPr>
          <a:xfrm>
            <a:off x="0" y="0"/>
            <a:ext cx="12192000" cy="7034856"/>
          </a:xfrm>
        </p:spPr>
      </p:pic>
    </p:spTree>
    <p:extLst>
      <p:ext uri="{BB962C8B-B14F-4D97-AF65-F5344CB8AC3E}">
        <p14:creationId xmlns:p14="http://schemas.microsoft.com/office/powerpoint/2010/main" val="2233574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540</Words>
  <Application>Microsoft Office PowerPoint</Application>
  <PresentationFormat>Widescreen</PresentationFormat>
  <Paragraphs>42</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One-Pager Promotion  Template</vt:lpstr>
      <vt:lpstr>Jane Doe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One-Pager  Template</dc:title>
  <dc:creator>Evan Oldford (evoldfor)</dc:creator>
  <cp:lastModifiedBy>Evan Oldford (evoldfor)</cp:lastModifiedBy>
  <cp:revision>1</cp:revision>
  <dcterms:created xsi:type="dcterms:W3CDTF">2021-06-29T17:46:03Z</dcterms:created>
  <dcterms:modified xsi:type="dcterms:W3CDTF">2021-07-12T15:49:37Z</dcterms:modified>
</cp:coreProperties>
</file>